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6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3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5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47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48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45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68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297F0-A8D9-4D6C-9261-2D10EF0CB77C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7259-EC91-4E68-B873-6CCAC551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9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owson.edu/ows/exercisepos2.htm" TargetMode="External"/><Relationship Id="rId3" Type="http://schemas.openxmlformats.org/officeDocument/2006/relationships/hyperlink" Target="http://highered.mcgraw-hill.com/sites/0073123587/student_view0/chapter6/parts_of_speech_exercise.html" TargetMode="External"/><Relationship Id="rId7" Type="http://schemas.openxmlformats.org/officeDocument/2006/relationships/hyperlink" Target="http://www.towson.edu/ows/exercisepos1.htm" TargetMode="External"/><Relationship Id="rId2" Type="http://schemas.openxmlformats.org/officeDocument/2006/relationships/hyperlink" Target="http://www.myenglishpages.com/site_php_files/grammar-exercise-parts-of-speech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4esl.org/q/f/z/zz30fna.htm" TargetMode="External"/><Relationship Id="rId5" Type="http://schemas.openxmlformats.org/officeDocument/2006/relationships/hyperlink" Target="http://www.really-learn-english.com/english-parts-of-speech-exercise-02.html" TargetMode="External"/><Relationship Id="rId10" Type="http://schemas.openxmlformats.org/officeDocument/2006/relationships/hyperlink" Target="http://www.gordonstate.edu/faculty/k_guffey/English%20grammar/assignments/verbs.prepositions.conjunctions.interjections.htm" TargetMode="External"/><Relationship Id="rId4" Type="http://schemas.openxmlformats.org/officeDocument/2006/relationships/hyperlink" Target="http://www.writingcentre.uottawa.ca/hypergrammar/rvpartsp.html" TargetMode="External"/><Relationship Id="rId9" Type="http://schemas.openxmlformats.org/officeDocument/2006/relationships/hyperlink" Target="http://www.towson.edu/ows/exercisepos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8 parts of speech: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nouns</a:t>
            </a:r>
          </a:p>
          <a:p>
            <a:pPr marL="0" indent="0" algn="ctr">
              <a:buNone/>
            </a:pPr>
            <a:r>
              <a:rPr lang="en-US" dirty="0" smtClean="0"/>
              <a:t>pronouns</a:t>
            </a:r>
          </a:p>
          <a:p>
            <a:pPr marL="0" indent="0" algn="ctr">
              <a:buNone/>
            </a:pPr>
            <a:r>
              <a:rPr lang="en-US" dirty="0" smtClean="0"/>
              <a:t>adjectives</a:t>
            </a:r>
          </a:p>
          <a:p>
            <a:pPr marL="0" indent="0" algn="ctr">
              <a:buNone/>
            </a:pPr>
            <a:r>
              <a:rPr lang="en-US" dirty="0" smtClean="0"/>
              <a:t>verbs</a:t>
            </a:r>
          </a:p>
          <a:p>
            <a:pPr marL="0" indent="0" algn="ctr">
              <a:buNone/>
            </a:pPr>
            <a:r>
              <a:rPr lang="en-US" dirty="0" smtClean="0"/>
              <a:t>adverbs</a:t>
            </a:r>
          </a:p>
          <a:p>
            <a:pPr marL="0" indent="0" algn="ctr">
              <a:buNone/>
            </a:pPr>
            <a:r>
              <a:rPr lang="en-US" dirty="0" smtClean="0"/>
              <a:t>prepositions</a:t>
            </a:r>
          </a:p>
          <a:p>
            <a:pPr marL="0" indent="0" algn="ctr">
              <a:buNone/>
            </a:pPr>
            <a:r>
              <a:rPr lang="en-US" dirty="0" smtClean="0"/>
              <a:t>conjunctions</a:t>
            </a:r>
          </a:p>
          <a:p>
            <a:pPr marL="0" indent="0" algn="ctr">
              <a:buNone/>
            </a:pPr>
            <a:r>
              <a:rPr lang="en-US" dirty="0" smtClean="0"/>
              <a:t>interjections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Except for interjections, the parts of speech work together, &amp; you usually have to see how a word is working with other words to be sure what part of speech it is.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584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Remember that a word can be one part of speech in a certain context &amp; another part of speech in a different context: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I </a:t>
            </a:r>
            <a:r>
              <a:rPr lang="en-US" sz="2800" dirty="0" smtClean="0">
                <a:solidFill>
                  <a:srgbClr val="FF0000"/>
                </a:solidFill>
              </a:rPr>
              <a:t>run</a:t>
            </a:r>
            <a:r>
              <a:rPr lang="en-US" sz="2800" dirty="0" smtClean="0"/>
              <a:t> every day.		--	  verb</a:t>
            </a:r>
          </a:p>
          <a:p>
            <a:pPr marL="0" indent="0">
              <a:buNone/>
            </a:pPr>
            <a:r>
              <a:rPr lang="en-US" sz="2800" dirty="0" smtClean="0"/>
              <a:t>  I went for a </a:t>
            </a:r>
            <a:r>
              <a:rPr lang="en-US" sz="2800" dirty="0" smtClean="0">
                <a:solidFill>
                  <a:srgbClr val="FF0000"/>
                </a:solidFill>
              </a:rPr>
              <a:t>run</a:t>
            </a:r>
            <a:r>
              <a:rPr lang="en-US" sz="2800" dirty="0" smtClean="0"/>
              <a:t>.		--	  noun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I’m tired, </a:t>
            </a:r>
            <a:r>
              <a:rPr lang="en-US" sz="2800" dirty="0" smtClean="0">
                <a:solidFill>
                  <a:srgbClr val="FF0000"/>
                </a:solidFill>
              </a:rPr>
              <a:t>so</a:t>
            </a:r>
            <a:r>
              <a:rPr lang="en-US" sz="2800" dirty="0" smtClean="0"/>
              <a:t> I’ll rest.	--	 conjunction</a:t>
            </a:r>
          </a:p>
          <a:p>
            <a:pPr marL="0" indent="0">
              <a:buNone/>
            </a:pPr>
            <a:r>
              <a:rPr lang="en-US" sz="2800" dirty="0" smtClean="0"/>
              <a:t>  I am </a:t>
            </a:r>
            <a:r>
              <a:rPr lang="en-US" sz="2800" dirty="0" smtClean="0">
                <a:solidFill>
                  <a:srgbClr val="FF0000"/>
                </a:solidFill>
              </a:rPr>
              <a:t>so</a:t>
            </a:r>
            <a:r>
              <a:rPr lang="en-US" sz="2800" dirty="0" smtClean="0"/>
              <a:t> tired.		--	  adverb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She’s a </a:t>
            </a:r>
            <a:r>
              <a:rPr lang="en-US" sz="2800" dirty="0" smtClean="0">
                <a:solidFill>
                  <a:srgbClr val="FF0000"/>
                </a:solidFill>
              </a:rPr>
              <a:t>good</a:t>
            </a:r>
            <a:r>
              <a:rPr lang="en-US" sz="2800" dirty="0" smtClean="0"/>
              <a:t> student.	--	  adjective</a:t>
            </a:r>
          </a:p>
          <a:p>
            <a:pPr marL="0" indent="0">
              <a:buNone/>
            </a:pPr>
            <a:r>
              <a:rPr lang="en-US" sz="2400" dirty="0" smtClean="0"/>
              <a:t>They did it for the </a:t>
            </a:r>
            <a:r>
              <a:rPr lang="en-US" sz="2400" dirty="0" smtClean="0">
                <a:solidFill>
                  <a:srgbClr val="FF0000"/>
                </a:solidFill>
              </a:rPr>
              <a:t>good</a:t>
            </a:r>
            <a:r>
              <a:rPr lang="en-US" sz="2400" dirty="0" smtClean="0"/>
              <a:t> of the team. --</a:t>
            </a:r>
            <a:r>
              <a:rPr lang="en-US" sz="2800" dirty="0" smtClean="0"/>
              <a:t>noun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343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Noun: person, place, thing, idea</a:t>
            </a:r>
          </a:p>
          <a:p>
            <a:r>
              <a:rPr lang="en-US" dirty="0" smtClean="0"/>
              <a:t>Pronoun: takes the place of a noun</a:t>
            </a:r>
          </a:p>
          <a:p>
            <a:r>
              <a:rPr lang="en-US" dirty="0" smtClean="0"/>
              <a:t>Adjective: describes a noun or pronoun</a:t>
            </a:r>
          </a:p>
          <a:p>
            <a:r>
              <a:rPr lang="en-US" dirty="0" smtClean="0"/>
              <a:t>Verb: shows an action or a state of being</a:t>
            </a:r>
          </a:p>
          <a:p>
            <a:r>
              <a:rPr lang="en-US" dirty="0" smtClean="0"/>
              <a:t>Adverb: describes a verb, adjective, or other adverb</a:t>
            </a:r>
          </a:p>
          <a:p>
            <a:r>
              <a:rPr lang="en-US" dirty="0" smtClean="0"/>
              <a:t>Preposition: shows the relationship between a noun &amp; another word in the sentence</a:t>
            </a:r>
          </a:p>
          <a:p>
            <a:r>
              <a:rPr lang="en-US" dirty="0" smtClean="0"/>
              <a:t>Conjunction: links two items</a:t>
            </a:r>
          </a:p>
          <a:p>
            <a:r>
              <a:rPr lang="en-US" dirty="0" smtClean="0"/>
              <a:t>Interjection: a word/phrase to show emotion, set apart from the sentence, grammatically unrelated to the rest of the 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4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Exercise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exercises require you to distinguish between different parts of speech.</a:t>
            </a:r>
          </a:p>
          <a:p>
            <a:pPr marL="0" indent="0">
              <a:buNone/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2"/>
              </a:rPr>
              <a:t>http://www.myenglishpages.com/site_php_files/grammar-exercise-parts-of-speech.php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3"/>
              </a:rPr>
              <a:t>http://highered.mcgraw-hill.com/sites/0073123587/student_view0/chapter6/parts_of_speech_exercise.html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4"/>
              </a:rPr>
              <a:t>http://www.writingcentre.uottawa.ca/hypergrammar/rvpartsp.html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5"/>
              </a:rPr>
              <a:t>http://www.really-learn-english.com/english-parts-of-speech-exercise-02.html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6"/>
              </a:rPr>
              <a:t>http://a4esl.org/q/f/z/zz30fna.htm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7"/>
              </a:rPr>
              <a:t>http://</a:t>
            </a:r>
            <a:r>
              <a:rPr lang="en-US" u="sng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7"/>
              </a:rPr>
              <a:t>www.towson.edu/ows/exercisepos1.htm</a:t>
            </a:r>
            <a:r>
              <a:rPr lang="en-US" smtClean="0">
                <a:effectLst/>
                <a:latin typeface="Times New Roman"/>
                <a:ea typeface="Times New Roman"/>
              </a:rPr>
              <a:t> 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8"/>
              </a:rPr>
              <a:t>http://www.towson.edu/ows/exercisepos2.htm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hlinkClick r:id="rId9"/>
              </a:rPr>
              <a:t>http://www.towson.edu/ows/exercisepos3.htm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>
              <a:spcBef>
                <a:spcPts val="0"/>
              </a:spcBef>
            </a:pPr>
            <a:r>
              <a:rPr lang="en-US" dirty="0" smtClean="0">
                <a:effectLst/>
                <a:latin typeface="Times New Roman"/>
                <a:ea typeface="Times New Roman"/>
              </a:rPr>
              <a:t> </a:t>
            </a:r>
            <a:r>
              <a:rPr lang="en-US" dirty="0" smtClean="0">
                <a:hlinkClick r:id="rId10"/>
              </a:rPr>
              <a:t>http://www.gordonstate.edu/faculty/k_guffey/English%20grammar/assignments/verbs.prepositions.conjunctions.interjections.htm</a:t>
            </a:r>
            <a:endParaRPr lang="en-US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7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209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Parts of Speech</vt:lpstr>
      <vt:lpstr>PowerPoint Presentation</vt:lpstr>
      <vt:lpstr>PowerPoint Presentation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Karen Guffey</dc:creator>
  <cp:lastModifiedBy>Karen Guffey</cp:lastModifiedBy>
  <cp:revision>7</cp:revision>
  <dcterms:created xsi:type="dcterms:W3CDTF">2014-06-30T19:53:59Z</dcterms:created>
  <dcterms:modified xsi:type="dcterms:W3CDTF">2014-06-30T20:28:51Z</dcterms:modified>
</cp:coreProperties>
</file>